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5" r:id="rId6"/>
    <p:sldId id="260" r:id="rId7"/>
    <p:sldId id="261" r:id="rId8"/>
    <p:sldId id="262" r:id="rId9"/>
    <p:sldId id="264" r:id="rId10"/>
    <p:sldId id="26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246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BDB96-9753-4792-87DB-972AA14014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214F01-061F-4E23-83F7-FE81FAB623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6BE583-181B-441B-954B-67DF8E286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8EA2-68F5-4EFD-AA65-63581CC72336}" type="datetimeFigureOut">
              <a:rPr lang="en-AU" smtClean="0"/>
              <a:t>3/04/2020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FA2CB9-0A58-4645-8B05-C2C07D9D8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989439-AA7A-4104-97B6-A57A59DF1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F4F2B-D028-41FB-8448-2EEE54E9727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30060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FCE47-4E19-4A65-9B5F-4D0E81440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F59AFA-76DD-4776-8329-234D323881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417CC0-701B-4B19-9C98-44C369F67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8EA2-68F5-4EFD-AA65-63581CC72336}" type="datetimeFigureOut">
              <a:rPr lang="en-AU" smtClean="0"/>
              <a:t>3/04/2020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BC3E7-A7B6-4391-9035-0C172644C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2CA14-47EC-45AE-88DA-5922FC934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F4F2B-D028-41FB-8448-2EEE54E9727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83131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8840D4-8B8B-43CF-8DC9-84541AB333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D72E80-6C3B-48E9-A2E3-4CE83815F9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8073FF-78BD-4B0C-819F-C5B064B79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8EA2-68F5-4EFD-AA65-63581CC72336}" type="datetimeFigureOut">
              <a:rPr lang="en-AU" smtClean="0"/>
              <a:t>3/04/2020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29AA8F-3CC5-465E-9562-A6B5C3037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DB0F4-B1D5-45CA-A247-A5BFED3C5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F4F2B-D028-41FB-8448-2EEE54E9727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26088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3EE19-3436-4626-BE3D-206A4F73D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BABF05-862E-4317-9D49-5387F37CA7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87B383-66ED-4F06-ACF9-F18673620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8EA2-68F5-4EFD-AA65-63581CC72336}" type="datetimeFigureOut">
              <a:rPr lang="en-AU" smtClean="0"/>
              <a:t>3/04/2020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F359DE-E580-493A-B0D5-D5534B7DF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47AA2B-00DC-4399-B24F-A85BB50A4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F4F2B-D028-41FB-8448-2EEE54E9727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95731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2FBA7-EA12-4745-86F4-89DFCBFB1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A7C6D9-8C5D-4E0D-983D-D23DB23103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B8ED86-935F-4DCA-A182-34DFFDBC3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8EA2-68F5-4EFD-AA65-63581CC72336}" type="datetimeFigureOut">
              <a:rPr lang="en-AU" smtClean="0"/>
              <a:t>3/04/2020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76AD3E-88D8-46B5-A6AB-6D9D50956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C246D4-791C-4BBF-8AC0-0BD75842D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F4F2B-D028-41FB-8448-2EEE54E9727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4218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884A1-2CC2-4506-BA5A-66B1A7F7B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EA7586-2EDE-4F6B-B7CF-0EEEDB3D7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6850D1-4AFF-46BA-A8B7-6AF243EF8E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CE649E-9D3B-44E7-864E-14F880CC9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8EA2-68F5-4EFD-AA65-63581CC72336}" type="datetimeFigureOut">
              <a:rPr lang="en-AU" smtClean="0"/>
              <a:t>3/04/2020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33DFC8-3D12-4527-9384-F0617D93C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A92104-D6C6-4F9C-9D40-5388020C5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F4F2B-D028-41FB-8448-2EEE54E9727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83966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C3023-DFA8-4FF3-9421-41B7F637E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F5278C-74EE-4624-A071-90A224C0A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063D00-F20A-42C3-83B8-72FE79A76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6A97EC-C584-4272-9F5F-528E469FD3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2552B1-D50E-4A4D-BE36-BDC431F9B4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E84426-0A33-47CD-8B8A-DC07E0214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8EA2-68F5-4EFD-AA65-63581CC72336}" type="datetimeFigureOut">
              <a:rPr lang="en-AU" smtClean="0"/>
              <a:t>3/04/2020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A4C1EC9-758A-488E-BEF7-862C45505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AA3EEA-0F3B-4F8C-B4B9-D3CA919E8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F4F2B-D028-41FB-8448-2EEE54E9727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91168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C4EFE-E817-4E75-941C-1E15DE4A4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40391A-3DD1-4BE0-AC45-8F1D64E71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8EA2-68F5-4EFD-AA65-63581CC72336}" type="datetimeFigureOut">
              <a:rPr lang="en-AU" smtClean="0"/>
              <a:t>3/04/2020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5AE3A4-C84B-41F8-8A0E-0FC4BBD53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B04AA4-9424-45F4-8795-9A44ACA7F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F4F2B-D028-41FB-8448-2EEE54E9727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0648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C399D4-8929-4B79-9CE7-097AEBC39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8EA2-68F5-4EFD-AA65-63581CC72336}" type="datetimeFigureOut">
              <a:rPr lang="en-AU" smtClean="0"/>
              <a:t>3/04/2020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47E79A-9F2E-465D-9724-436A229C4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340CBA-4306-462D-85D1-A3974FFE0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F4F2B-D028-41FB-8448-2EEE54E9727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32169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EFE09-7F0D-4306-87F1-2FF0D8A02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6A9009-0422-422A-9634-5652EA5769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055F2C-897C-4E8B-86F7-7280BD5F18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19D992-DC1F-43ED-B327-D0F4FCE9F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8EA2-68F5-4EFD-AA65-63581CC72336}" type="datetimeFigureOut">
              <a:rPr lang="en-AU" smtClean="0"/>
              <a:t>3/04/2020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F9B2DE-325B-4D20-AE98-11C504E73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948734-6D48-47EF-8FA9-507EB1EEE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F4F2B-D028-41FB-8448-2EEE54E9727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4308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C5DDC-3D3D-48E4-95F4-19A5C24DF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0CF7C4-951C-46F2-AD16-CDD9E60C13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C56103-CC60-42B7-8EE8-8A332C24C7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C2DA2E-654A-4825-BEE9-2F4511CCB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8EA2-68F5-4EFD-AA65-63581CC72336}" type="datetimeFigureOut">
              <a:rPr lang="en-AU" smtClean="0"/>
              <a:t>3/04/2020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8DF910-1811-4445-AD0B-A6FD3B334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435DD6-E05B-46AC-863D-321F4A60D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F4F2B-D028-41FB-8448-2EEE54E9727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13000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0B995D-9866-470E-8D21-33990DE70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6E497F-981D-41A2-8804-8C683DD8EB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51A655-524F-4E43-987E-F1CCA7E626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F8EA2-68F5-4EFD-AA65-63581CC72336}" type="datetimeFigureOut">
              <a:rPr lang="en-AU" smtClean="0"/>
              <a:t>3/04/2020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00E711-6735-421A-A706-0ABAFF6F5E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02C261-DBCC-40B9-B8FC-BA85754424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F4F2B-D028-41FB-8448-2EEE54E9727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75505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8AE67-E031-4885-993B-3B0D53802D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700" y="437263"/>
            <a:ext cx="10439400" cy="5240524"/>
          </a:xfrm>
        </p:spPr>
        <p:txBody>
          <a:bodyPr>
            <a:normAutofit fontScale="90000"/>
          </a:bodyPr>
          <a:lstStyle/>
          <a:p>
            <a:pPr algn="l"/>
            <a:r>
              <a:rPr lang="en-AU" b="1" u="sng" dirty="0">
                <a:solidFill>
                  <a:srgbClr val="009999"/>
                </a:solidFill>
              </a:rPr>
              <a:t>COVID 19 – General Practice</a:t>
            </a:r>
            <a:br>
              <a:rPr lang="en-AU" dirty="0">
                <a:solidFill>
                  <a:srgbClr val="009999"/>
                </a:solidFill>
              </a:rPr>
            </a:br>
            <a:r>
              <a:rPr lang="en-AU" dirty="0">
                <a:solidFill>
                  <a:srgbClr val="009999"/>
                </a:solidFill>
              </a:rPr>
              <a:t>Low Numbers</a:t>
            </a:r>
            <a:br>
              <a:rPr lang="en-AU" dirty="0">
                <a:solidFill>
                  <a:srgbClr val="009999"/>
                </a:solidFill>
              </a:rPr>
            </a:br>
            <a:r>
              <a:rPr lang="en-AU" dirty="0">
                <a:solidFill>
                  <a:srgbClr val="009999"/>
                </a:solidFill>
              </a:rPr>
              <a:t>Telehealth</a:t>
            </a:r>
            <a:br>
              <a:rPr lang="en-AU" dirty="0">
                <a:solidFill>
                  <a:srgbClr val="009999"/>
                </a:solidFill>
              </a:rPr>
            </a:br>
            <a:r>
              <a:rPr lang="en-AU" dirty="0">
                <a:solidFill>
                  <a:srgbClr val="009999"/>
                </a:solidFill>
              </a:rPr>
              <a:t>Chronic Disease Management</a:t>
            </a:r>
            <a:br>
              <a:rPr lang="en-AU" dirty="0">
                <a:solidFill>
                  <a:srgbClr val="009999"/>
                </a:solidFill>
              </a:rPr>
            </a:br>
            <a:r>
              <a:rPr lang="en-AU" dirty="0">
                <a:solidFill>
                  <a:srgbClr val="009999"/>
                </a:solidFill>
              </a:rPr>
              <a:t>Immunisation Clinic</a:t>
            </a:r>
            <a:br>
              <a:rPr lang="en-AU" dirty="0">
                <a:solidFill>
                  <a:srgbClr val="009999"/>
                </a:solidFill>
              </a:rPr>
            </a:br>
            <a:r>
              <a:rPr lang="en-AU" dirty="0">
                <a:solidFill>
                  <a:srgbClr val="009999"/>
                </a:solidFill>
              </a:rPr>
              <a:t>PPE</a:t>
            </a:r>
            <a:br>
              <a:rPr lang="en-AU" dirty="0">
                <a:solidFill>
                  <a:srgbClr val="009999"/>
                </a:solidFill>
              </a:rPr>
            </a:br>
            <a:r>
              <a:rPr lang="en-AU" dirty="0">
                <a:solidFill>
                  <a:srgbClr val="009999"/>
                </a:solidFill>
              </a:rPr>
              <a:t>Infection Clinic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67658C-B011-4767-A1DC-108F1F0D83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000" t="41778" r="24666" b="20148"/>
          <a:stretch/>
        </p:blipFill>
        <p:spPr>
          <a:xfrm>
            <a:off x="9337040" y="5524096"/>
            <a:ext cx="2346960" cy="9986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B42A30A-9028-49CF-AA9A-C77C4112F0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8560" y="5497700"/>
            <a:ext cx="1675130" cy="1025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7570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8AE67-E031-4885-993B-3B0D53802D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57587" y="2647063"/>
            <a:ext cx="5076825" cy="998624"/>
          </a:xfrm>
        </p:spPr>
        <p:txBody>
          <a:bodyPr>
            <a:normAutofit/>
          </a:bodyPr>
          <a:lstStyle/>
          <a:p>
            <a:pPr algn="l"/>
            <a:r>
              <a:rPr lang="en-AU" b="1" dirty="0">
                <a:solidFill>
                  <a:srgbClr val="009999"/>
                </a:solidFill>
              </a:rPr>
              <a:t>Questions????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67658C-B011-4767-A1DC-108F1F0D83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000" t="41778" r="24666" b="20148"/>
          <a:stretch/>
        </p:blipFill>
        <p:spPr>
          <a:xfrm>
            <a:off x="9337040" y="5524096"/>
            <a:ext cx="2346960" cy="9986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B42A30A-9028-49CF-AA9A-C77C4112F0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8560" y="5497700"/>
            <a:ext cx="1675130" cy="1025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511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8AE67-E031-4885-993B-3B0D53802D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3900" y="808738"/>
            <a:ext cx="10439400" cy="998624"/>
          </a:xfrm>
        </p:spPr>
        <p:txBody>
          <a:bodyPr>
            <a:normAutofit/>
          </a:bodyPr>
          <a:lstStyle/>
          <a:p>
            <a:pPr algn="l"/>
            <a:r>
              <a:rPr lang="en-AU" b="1" u="sng" dirty="0">
                <a:solidFill>
                  <a:srgbClr val="009999"/>
                </a:solidFill>
              </a:rPr>
              <a:t>Low Numbers</a:t>
            </a:r>
            <a:endParaRPr lang="en-AU" b="1" u="sng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67658C-B011-4767-A1DC-108F1F0D83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000" t="41778" r="24666" b="20148"/>
          <a:stretch/>
        </p:blipFill>
        <p:spPr>
          <a:xfrm>
            <a:off x="9337040" y="5524096"/>
            <a:ext cx="2346960" cy="9986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B42A30A-9028-49CF-AA9A-C77C4112F0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8560" y="5497700"/>
            <a:ext cx="1675130" cy="10250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0B705C9-D831-48D3-B052-52B32BBCB440}"/>
              </a:ext>
            </a:extLst>
          </p:cNvPr>
          <p:cNvSpPr txBox="1"/>
          <p:nvPr/>
        </p:nvSpPr>
        <p:spPr>
          <a:xfrm>
            <a:off x="1485900" y="2000250"/>
            <a:ext cx="633412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3200" dirty="0">
                <a:solidFill>
                  <a:srgbClr val="009999"/>
                </a:solidFill>
              </a:rPr>
              <a:t>30% Reduction in Turnover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3200" dirty="0">
                <a:solidFill>
                  <a:srgbClr val="009999"/>
                </a:solidFill>
              </a:rPr>
              <a:t>Fear of Medicare Audit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3200" dirty="0">
                <a:solidFill>
                  <a:srgbClr val="009999"/>
                </a:solidFill>
              </a:rPr>
              <a:t>Pathology Rental Reduction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3200" dirty="0">
                <a:solidFill>
                  <a:srgbClr val="009999"/>
                </a:solidFill>
              </a:rPr>
              <a:t>Increased Cost of PPE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3200" dirty="0">
                <a:solidFill>
                  <a:srgbClr val="009999"/>
                </a:solidFill>
              </a:rPr>
              <a:t>Drop in Average Transaction Value</a:t>
            </a:r>
          </a:p>
        </p:txBody>
      </p:sp>
    </p:spTree>
    <p:extLst>
      <p:ext uri="{BB962C8B-B14F-4D97-AF65-F5344CB8AC3E}">
        <p14:creationId xmlns:p14="http://schemas.microsoft.com/office/powerpoint/2010/main" val="356679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8AE67-E031-4885-993B-3B0D53802D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90725" y="875413"/>
            <a:ext cx="3848100" cy="998624"/>
          </a:xfrm>
        </p:spPr>
        <p:txBody>
          <a:bodyPr>
            <a:normAutofit/>
          </a:bodyPr>
          <a:lstStyle/>
          <a:p>
            <a:pPr algn="l"/>
            <a:r>
              <a:rPr lang="en-AU" b="1" u="sng" dirty="0">
                <a:solidFill>
                  <a:srgbClr val="009999"/>
                </a:solidFill>
              </a:rPr>
              <a:t>Telehealth: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67658C-B011-4767-A1DC-108F1F0D83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000" t="41778" r="24666" b="20148"/>
          <a:stretch/>
        </p:blipFill>
        <p:spPr>
          <a:xfrm>
            <a:off x="9337040" y="5524096"/>
            <a:ext cx="2346960" cy="9986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B42A30A-9028-49CF-AA9A-C77C4112F0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8560" y="5497700"/>
            <a:ext cx="1675130" cy="10250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56B88E5-4B8E-4890-9910-B2E55BCCB347}"/>
              </a:ext>
            </a:extLst>
          </p:cNvPr>
          <p:cNvSpPr txBox="1"/>
          <p:nvPr/>
        </p:nvSpPr>
        <p:spPr>
          <a:xfrm>
            <a:off x="2476500" y="1990725"/>
            <a:ext cx="762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009999"/>
                </a:solidFill>
              </a:rPr>
              <a:t>How to use Telehealth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009999"/>
                </a:solidFill>
              </a:rPr>
              <a:t>What Platform is available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009999"/>
                </a:solidFill>
              </a:rPr>
              <a:t>How do we manage Workflow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009999"/>
                </a:solidFill>
              </a:rPr>
              <a:t>All Results dealt with while checking</a:t>
            </a:r>
          </a:p>
        </p:txBody>
      </p:sp>
    </p:spTree>
    <p:extLst>
      <p:ext uri="{BB962C8B-B14F-4D97-AF65-F5344CB8AC3E}">
        <p14:creationId xmlns:p14="http://schemas.microsoft.com/office/powerpoint/2010/main" val="4165424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8AE67-E031-4885-993B-3B0D53802D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700" y="551563"/>
            <a:ext cx="10439400" cy="1025021"/>
          </a:xfrm>
        </p:spPr>
        <p:txBody>
          <a:bodyPr>
            <a:normAutofit/>
          </a:bodyPr>
          <a:lstStyle/>
          <a:p>
            <a:pPr algn="l"/>
            <a:r>
              <a:rPr lang="en-AU" b="1" u="sng" dirty="0">
                <a:solidFill>
                  <a:srgbClr val="009999"/>
                </a:solidFill>
              </a:rPr>
              <a:t>Chronic Disease Management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67658C-B011-4767-A1DC-108F1F0D83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000" t="41778" r="24666" b="20148"/>
          <a:stretch/>
        </p:blipFill>
        <p:spPr>
          <a:xfrm>
            <a:off x="9337040" y="5524096"/>
            <a:ext cx="2346960" cy="9986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B42A30A-9028-49CF-AA9A-C77C4112F0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8560" y="5497700"/>
            <a:ext cx="1675130" cy="10250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DACB850-B6C1-45C5-B185-3097863C3DE4}"/>
              </a:ext>
            </a:extLst>
          </p:cNvPr>
          <p:cNvSpPr txBox="1"/>
          <p:nvPr/>
        </p:nvSpPr>
        <p:spPr>
          <a:xfrm>
            <a:off x="2038349" y="1914525"/>
            <a:ext cx="755112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009999"/>
                </a:solidFill>
              </a:rPr>
              <a:t>CDM-Tel Tool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009999"/>
                </a:solidFill>
              </a:rPr>
              <a:t>How to Install (devi@codd.com.au)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009999"/>
                </a:solidFill>
              </a:rPr>
              <a:t>How it Works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009999"/>
                </a:solidFill>
              </a:rPr>
              <a:t>How to Use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009999"/>
                </a:solidFill>
              </a:rPr>
              <a:t>Follow up Appointments</a:t>
            </a:r>
          </a:p>
        </p:txBody>
      </p:sp>
    </p:spTree>
    <p:extLst>
      <p:ext uri="{BB962C8B-B14F-4D97-AF65-F5344CB8AC3E}">
        <p14:creationId xmlns:p14="http://schemas.microsoft.com/office/powerpoint/2010/main" val="3909070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8AE67-E031-4885-993B-3B0D53802D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700" y="551563"/>
            <a:ext cx="10439400" cy="1025021"/>
          </a:xfrm>
        </p:spPr>
        <p:txBody>
          <a:bodyPr>
            <a:normAutofit/>
          </a:bodyPr>
          <a:lstStyle/>
          <a:p>
            <a:pPr algn="l"/>
            <a:r>
              <a:rPr lang="en-AU" b="1" u="sng" dirty="0">
                <a:solidFill>
                  <a:srgbClr val="009999"/>
                </a:solidFill>
              </a:rPr>
              <a:t>Chronic Disease Management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67658C-B011-4767-A1DC-108F1F0D83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000" t="41778" r="24666" b="20148"/>
          <a:stretch/>
        </p:blipFill>
        <p:spPr>
          <a:xfrm>
            <a:off x="9337040" y="5524096"/>
            <a:ext cx="2346960" cy="9986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B42A30A-9028-49CF-AA9A-C77C4112F0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8560" y="5497700"/>
            <a:ext cx="1675130" cy="10250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35C538F-FB0D-42A1-A707-18A08FA8D8D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35" t="12374" r="24511" b="4707"/>
          <a:stretch/>
        </p:blipFill>
        <p:spPr>
          <a:xfrm>
            <a:off x="1594338" y="1565137"/>
            <a:ext cx="7256585" cy="4445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121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8AE67-E031-4885-993B-3B0D53802D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7825" y="1065913"/>
            <a:ext cx="5715000" cy="848612"/>
          </a:xfrm>
        </p:spPr>
        <p:txBody>
          <a:bodyPr>
            <a:normAutofit fontScale="90000"/>
          </a:bodyPr>
          <a:lstStyle/>
          <a:p>
            <a:pPr algn="l"/>
            <a:r>
              <a:rPr lang="en-AU" b="1" u="sng" dirty="0">
                <a:solidFill>
                  <a:srgbClr val="009999"/>
                </a:solidFill>
              </a:rPr>
              <a:t>Immunisation Clinic: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67658C-B011-4767-A1DC-108F1F0D83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000" t="41778" r="24666" b="20148"/>
          <a:stretch/>
        </p:blipFill>
        <p:spPr>
          <a:xfrm>
            <a:off x="9337040" y="5524096"/>
            <a:ext cx="2346960" cy="9986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B42A30A-9028-49CF-AA9A-C77C4112F0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8560" y="5497700"/>
            <a:ext cx="1675130" cy="10250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1A2610E-5310-4993-8292-C71CAB39F474}"/>
              </a:ext>
            </a:extLst>
          </p:cNvPr>
          <p:cNvSpPr txBox="1"/>
          <p:nvPr/>
        </p:nvSpPr>
        <p:spPr>
          <a:xfrm>
            <a:off x="2228850" y="2250823"/>
            <a:ext cx="75819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009999"/>
                </a:solidFill>
              </a:rPr>
              <a:t>Arrival and ordering of vaccines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009999"/>
                </a:solidFill>
              </a:rPr>
              <a:t>Planning and Rostering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009999"/>
                </a:solidFill>
              </a:rPr>
              <a:t>Promoting and filling appointments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009999"/>
                </a:solidFill>
              </a:rPr>
              <a:t>Running a Flu Clinic</a:t>
            </a:r>
          </a:p>
        </p:txBody>
      </p:sp>
    </p:spTree>
    <p:extLst>
      <p:ext uri="{BB962C8B-B14F-4D97-AF65-F5344CB8AC3E}">
        <p14:creationId xmlns:p14="http://schemas.microsoft.com/office/powerpoint/2010/main" val="2734853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8AE67-E031-4885-993B-3B0D53802D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24075" y="846838"/>
            <a:ext cx="1447800" cy="915287"/>
          </a:xfrm>
        </p:spPr>
        <p:txBody>
          <a:bodyPr>
            <a:normAutofit fontScale="90000"/>
          </a:bodyPr>
          <a:lstStyle/>
          <a:p>
            <a:pPr algn="l"/>
            <a:br>
              <a:rPr lang="en-AU" b="1" u="sng" dirty="0">
                <a:solidFill>
                  <a:srgbClr val="009999"/>
                </a:solidFill>
              </a:rPr>
            </a:br>
            <a:r>
              <a:rPr lang="en-AU" b="1" u="sng" dirty="0">
                <a:solidFill>
                  <a:srgbClr val="009999"/>
                </a:solidFill>
              </a:rPr>
              <a:t>PPE: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67658C-B011-4767-A1DC-108F1F0D83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000" t="41778" r="24666" b="20148"/>
          <a:stretch/>
        </p:blipFill>
        <p:spPr>
          <a:xfrm>
            <a:off x="9337040" y="5524096"/>
            <a:ext cx="2346960" cy="9986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B42A30A-9028-49CF-AA9A-C77C4112F0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8560" y="5497700"/>
            <a:ext cx="1675130" cy="10250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966151A-C2EB-485E-AB0B-C5FD1E243F91}"/>
              </a:ext>
            </a:extLst>
          </p:cNvPr>
          <p:cNvSpPr txBox="1"/>
          <p:nvPr/>
        </p:nvSpPr>
        <p:spPr>
          <a:xfrm>
            <a:off x="2743200" y="1997839"/>
            <a:ext cx="423862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009999"/>
                </a:solidFill>
              </a:rPr>
              <a:t>Current Stock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009999"/>
                </a:solidFill>
              </a:rPr>
              <a:t>Further Arrivals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009999"/>
                </a:solidFill>
              </a:rPr>
              <a:t>Cost of PPE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009999"/>
                </a:solidFill>
              </a:rPr>
              <a:t>Use of PPE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009999"/>
                </a:solidFill>
              </a:rPr>
              <a:t>Disposing PPE</a:t>
            </a:r>
          </a:p>
        </p:txBody>
      </p:sp>
    </p:spTree>
    <p:extLst>
      <p:ext uri="{BB962C8B-B14F-4D97-AF65-F5344CB8AC3E}">
        <p14:creationId xmlns:p14="http://schemas.microsoft.com/office/powerpoint/2010/main" val="25456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8AE67-E031-4885-993B-3B0D53802D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04975" y="989713"/>
            <a:ext cx="5076825" cy="998624"/>
          </a:xfrm>
        </p:spPr>
        <p:txBody>
          <a:bodyPr>
            <a:normAutofit/>
          </a:bodyPr>
          <a:lstStyle/>
          <a:p>
            <a:pPr algn="l"/>
            <a:r>
              <a:rPr lang="en-AU" b="1" u="sng" dirty="0">
                <a:solidFill>
                  <a:srgbClr val="009999"/>
                </a:solidFill>
              </a:rPr>
              <a:t>Infection Clinic: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67658C-B011-4767-A1DC-108F1F0D83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000" t="41778" r="24666" b="20148"/>
          <a:stretch/>
        </p:blipFill>
        <p:spPr>
          <a:xfrm>
            <a:off x="9337040" y="5524096"/>
            <a:ext cx="2346960" cy="9986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B42A30A-9028-49CF-AA9A-C77C4112F0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8560" y="5497700"/>
            <a:ext cx="1675130" cy="10250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4FC5197-48EE-4DAF-9E6A-7716D07FABFC}"/>
              </a:ext>
            </a:extLst>
          </p:cNvPr>
          <p:cNvSpPr txBox="1"/>
          <p:nvPr/>
        </p:nvSpPr>
        <p:spPr>
          <a:xfrm>
            <a:off x="2518411" y="2107776"/>
            <a:ext cx="494347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009999"/>
                </a:solidFill>
              </a:rPr>
              <a:t>Locations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009999"/>
                </a:solidFill>
              </a:rPr>
              <a:t>Internal Referrals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009999"/>
                </a:solidFill>
              </a:rPr>
              <a:t>Online Portal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009999"/>
                </a:solidFill>
              </a:rPr>
              <a:t>Roster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009999"/>
                </a:solidFill>
              </a:rPr>
              <a:t>PPE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009999"/>
                </a:solidFill>
              </a:rPr>
              <a:t>Urgent Care Clinics</a:t>
            </a:r>
          </a:p>
        </p:txBody>
      </p:sp>
    </p:spTree>
    <p:extLst>
      <p:ext uri="{BB962C8B-B14F-4D97-AF65-F5344CB8AC3E}">
        <p14:creationId xmlns:p14="http://schemas.microsoft.com/office/powerpoint/2010/main" val="12288394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8AE67-E031-4885-993B-3B0D53802D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04975" y="989713"/>
            <a:ext cx="5076825" cy="998624"/>
          </a:xfrm>
        </p:spPr>
        <p:txBody>
          <a:bodyPr>
            <a:normAutofit/>
          </a:bodyPr>
          <a:lstStyle/>
          <a:p>
            <a:pPr algn="l"/>
            <a:r>
              <a:rPr lang="en-AU" b="1" u="sng" dirty="0">
                <a:solidFill>
                  <a:srgbClr val="009999"/>
                </a:solidFill>
              </a:rPr>
              <a:t>Team Welfare: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67658C-B011-4767-A1DC-108F1F0D83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000" t="41778" r="24666" b="20148"/>
          <a:stretch/>
        </p:blipFill>
        <p:spPr>
          <a:xfrm>
            <a:off x="9337040" y="5524096"/>
            <a:ext cx="2346960" cy="9986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B42A30A-9028-49CF-AA9A-C77C4112F0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8560" y="5497700"/>
            <a:ext cx="1675130" cy="10250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4FC5197-48EE-4DAF-9E6A-7716D07FABFC}"/>
              </a:ext>
            </a:extLst>
          </p:cNvPr>
          <p:cNvSpPr txBox="1"/>
          <p:nvPr/>
        </p:nvSpPr>
        <p:spPr>
          <a:xfrm>
            <a:off x="2851785" y="2403051"/>
            <a:ext cx="766381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009999"/>
                </a:solidFill>
              </a:rPr>
              <a:t>Keeping Communication Line Open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009999"/>
                </a:solidFill>
              </a:rPr>
              <a:t>Offer Support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009999"/>
                </a:solidFill>
              </a:rPr>
              <a:t>Chill Out Time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009999"/>
                </a:solidFill>
              </a:rPr>
              <a:t>Buddy to Share Thoughts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009999"/>
                </a:solidFill>
              </a:rPr>
              <a:t>E-mail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009999"/>
                </a:solidFill>
              </a:rPr>
              <a:t>Digital Script</a:t>
            </a:r>
          </a:p>
        </p:txBody>
      </p:sp>
    </p:spTree>
    <p:extLst>
      <p:ext uri="{BB962C8B-B14F-4D97-AF65-F5344CB8AC3E}">
        <p14:creationId xmlns:p14="http://schemas.microsoft.com/office/powerpoint/2010/main" val="4231353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163</Words>
  <Application>Microsoft Office PowerPoint</Application>
  <PresentationFormat>Widescreen</PresentationFormat>
  <Paragraphs>45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COVID 19 – General Practice Low Numbers Telehealth Chronic Disease Management Immunisation Clinic PPE Infection Clinic</vt:lpstr>
      <vt:lpstr>Low Numbers</vt:lpstr>
      <vt:lpstr>Telehealth:</vt:lpstr>
      <vt:lpstr>Chronic Disease Management</vt:lpstr>
      <vt:lpstr>Chronic Disease Management</vt:lpstr>
      <vt:lpstr>Immunisation Clinic:</vt:lpstr>
      <vt:lpstr> PPE:</vt:lpstr>
      <vt:lpstr>Infection Clinic:</vt:lpstr>
      <vt:lpstr>Team Welfare:</vt:lpstr>
      <vt:lpstr>Questions????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 Jags</dc:creator>
  <cp:lastModifiedBy>Jags</cp:lastModifiedBy>
  <cp:revision>11</cp:revision>
  <dcterms:created xsi:type="dcterms:W3CDTF">2020-04-02T13:00:05Z</dcterms:created>
  <dcterms:modified xsi:type="dcterms:W3CDTF">2020-04-03T08:38:29Z</dcterms:modified>
</cp:coreProperties>
</file>